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0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BDE003D-6C2E-4EC3-1380-6DEC1F542B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3AB0707F-9E02-04EC-A3B7-6BD18EDB28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EE0C698C-996B-A1D1-3A7D-1DBFBE2A2D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4EFAA-577D-43CC-98D3-BB45EC982C63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A75CA9AF-65F5-9A47-2EF9-652F3A7EA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2B57E1B0-8B77-4844-0F33-A3DA5DCF4C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35199-E377-4A41-B635-7F2AF422D33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5922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3981578-52AB-7055-380A-C3E462C5B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76128C4-F884-1622-D775-EB0E7D5D2E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A4BF50B8-8221-9EDC-EB7A-325B13FAD0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4EFAA-577D-43CC-98D3-BB45EC982C63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41948FD2-5071-5BE1-5C8B-10E704CB6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976D1F0-A576-F306-2A34-6DD3268EA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35199-E377-4A41-B635-7F2AF422D33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75849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DF6C3CB-BA5A-D875-52E5-6721679AF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71B51EFE-CA62-A09F-F0D3-120E9237C0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BBE9F0BB-5015-129F-7C30-C6DA6E5AA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4EFAA-577D-43CC-98D3-BB45EC982C63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01F924C1-7C8C-943A-72AF-CA7B30D83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06F725AF-B4CF-8CB9-BB77-DCCF7A156A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35199-E377-4A41-B635-7F2AF422D33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7678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71BC63F-0F96-7859-11EB-729AFF315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21FCDE0-F508-FB61-ECC5-8C4E39BB53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9568A50E-B348-99C1-F695-4F6574D66D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EE2FE6BA-EE4D-8446-7B70-D99478FD5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4EFAA-577D-43CC-98D3-BB45EC982C63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4CABD88C-920A-872C-7FD7-49CF11FDE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1602DDBE-D720-F4BB-B294-447B728F9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35199-E377-4A41-B635-7F2AF422D33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4505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05B0AA0-3F76-2C9C-5603-79E8BE81E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52A8ADFB-E17E-E765-D7AA-5346282781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642F4877-8CFD-254B-AD13-4CCD72E6CA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29CFD07F-EBCF-3E2B-D37F-6E289DA9F6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159DFFA1-CF3D-22B9-8241-815CD2977A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B62E1E76-2531-AFDD-5627-AE76B7BD9A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4EFAA-577D-43CC-98D3-BB45EC982C63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B54E73A3-A3CB-5FDE-D2DE-BE532C4C0B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00149094-660A-3AB6-C909-E108219FCA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35199-E377-4A41-B635-7F2AF422D33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9267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D55EDBC-EC5F-438B-1054-CCA7AE544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9111A37F-BBD2-824C-B48F-5819AFA59F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4EFAA-577D-43CC-98D3-BB45EC982C63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06F4BB71-FC9B-FFF0-004C-D09426551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7D09CDFE-A949-11E7-C4E7-D73E829B7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35199-E377-4A41-B635-7F2AF422D33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66347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DBA6615A-4923-9921-9EC7-E278D5FFE5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4EFAA-577D-43CC-98D3-BB45EC982C63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B025F75A-7C37-B9CF-BC1B-1CDE656E2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1502CB4A-5E18-E734-D1A1-CBCE0DEF0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35199-E377-4A41-B635-7F2AF422D33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260633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2622D95-6BB3-F2F9-EB32-B111D4C26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A5E031D-1275-F0FE-23B2-D299D7B00A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414D609C-4834-8D45-C917-DEEA48697A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0FC8E167-B1BF-1C00-43BD-226E1E6445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4EFAA-577D-43CC-98D3-BB45EC982C63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2371159B-B9DB-B20B-5308-936AE9B7B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628FACED-C2D7-439D-7140-94D25A1BD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35199-E377-4A41-B635-7F2AF422D33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65049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DCACD2B-9DF2-A173-9D45-9491C93DAE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D3B2C516-158C-75AC-93E9-644373666C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2AAA0592-BC22-56DB-6672-E4829DCDF9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F59ECBD0-9894-6A96-6ECB-7579B23FCD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4EFAA-577D-43CC-98D3-BB45EC982C63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05D9A6E4-22E0-A815-55F3-75A6FFCCC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0BFF5040-D045-DC66-57B2-5E249C1D7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35199-E377-4A41-B635-7F2AF422D33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46380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4EB527E-8E45-29BB-DE43-6F230BF37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01D24710-47D3-4B59-0F64-1117A06E43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367D73CE-3A81-86B8-2490-6E6966C6C0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4EFAA-577D-43CC-98D3-BB45EC982C63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436D0A5B-56AF-E6FC-0A0A-C06582B8B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74062ED1-F7B1-3DF2-3975-9617E97F98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35199-E377-4A41-B635-7F2AF422D33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617982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1319F4B0-60EC-3F87-3203-78F04F25FB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C69DC517-8AC8-D943-41EE-585787AC13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8C1DB088-B5FA-7CF4-219D-EF898B838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4EFAA-577D-43CC-98D3-BB45EC982C63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3E20449B-7A76-3CB1-F1C8-5B8C7AB69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8649BA9E-7926-EBBE-06AF-089C9B83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35199-E377-4A41-B635-7F2AF422D33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38765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43AD0635-CC77-F392-05FC-8282297BE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EC6F4ACB-47A9-24BF-6C24-C6CC4B505A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D481FE1A-9501-F7F3-89B9-A26BE557CC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94EFAA-577D-43CC-98D3-BB45EC982C63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F41A0FAF-3E1C-EF7B-1520-AD40933D9D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FBDF2567-DC8D-3514-E06B-8FF913EF40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535199-E377-4A41-B635-7F2AF422D33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81913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箭號: 全向 12">
            <a:extLst>
              <a:ext uri="{FF2B5EF4-FFF2-40B4-BE49-F238E27FC236}">
                <a16:creationId xmlns:a16="http://schemas.microsoft.com/office/drawing/2014/main" id="{4441490F-8DD6-FDD1-B7C2-88F6ED84D0BC}"/>
              </a:ext>
            </a:extLst>
          </p:cNvPr>
          <p:cNvSpPr/>
          <p:nvPr/>
        </p:nvSpPr>
        <p:spPr>
          <a:xfrm>
            <a:off x="3635165" y="1666117"/>
            <a:ext cx="4863711" cy="4094439"/>
          </a:xfrm>
          <a:prstGeom prst="quadArrow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n>
                <a:solidFill>
                  <a:srgbClr val="FF0000"/>
                </a:solidFill>
              </a:ln>
            </a:endParaRPr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91812D35-FB04-68E0-1071-777156E4CD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8535" y="2694918"/>
            <a:ext cx="2011719" cy="2011719"/>
          </a:xfrm>
          <a:prstGeom prst="rect">
            <a:avLst/>
          </a:prstGeom>
        </p:spPr>
      </p:pic>
      <p:pic>
        <p:nvPicPr>
          <p:cNvPr id="15" name="圖片 14">
            <a:extLst>
              <a:ext uri="{FF2B5EF4-FFF2-40B4-BE49-F238E27FC236}">
                <a16:creationId xmlns:a16="http://schemas.microsoft.com/office/drawing/2014/main" id="{A6367A29-F979-9571-658F-EFD6E0C749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0005" y="2883891"/>
            <a:ext cx="2800350" cy="1628775"/>
          </a:xfrm>
          <a:prstGeom prst="rect">
            <a:avLst/>
          </a:prstGeom>
        </p:spPr>
      </p:pic>
      <p:pic>
        <p:nvPicPr>
          <p:cNvPr id="16" name="圖片 15">
            <a:extLst>
              <a:ext uri="{FF2B5EF4-FFF2-40B4-BE49-F238E27FC236}">
                <a16:creationId xmlns:a16="http://schemas.microsoft.com/office/drawing/2014/main" id="{E4C45262-27B8-D7A2-3A2E-61EC4AE596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564" y="5427437"/>
            <a:ext cx="4014057" cy="1276350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F3A8EE77-E37F-584D-316D-A1E26FDD61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9625" y="509763"/>
            <a:ext cx="2952750" cy="1552575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76F68E5F-ADC3-4194-E54A-2E61BD7641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250" y="2907259"/>
            <a:ext cx="2800350" cy="1628775"/>
          </a:xfrm>
          <a:prstGeom prst="rect">
            <a:avLst/>
          </a:prstGeom>
        </p:spPr>
      </p:pic>
      <p:sp>
        <p:nvSpPr>
          <p:cNvPr id="17" name="文字方塊 16">
            <a:extLst>
              <a:ext uri="{FF2B5EF4-FFF2-40B4-BE49-F238E27FC236}">
                <a16:creationId xmlns:a16="http://schemas.microsoft.com/office/drawing/2014/main" id="{E645BC31-A214-B872-DBBD-BD1E98689BF3}"/>
              </a:ext>
            </a:extLst>
          </p:cNvPr>
          <p:cNvSpPr txBox="1"/>
          <p:nvPr/>
        </p:nvSpPr>
        <p:spPr>
          <a:xfrm>
            <a:off x="8425945" y="6215680"/>
            <a:ext cx="253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各別圖示均來自網路搜尋，僅供本次</a:t>
            </a:r>
            <a:r>
              <a:rPr lang="en-US" altLang="zh-TW" sz="12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(112/6/6)</a:t>
            </a:r>
            <a:r>
              <a:rPr lang="zh-TW" altLang="en-US" sz="1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教育課程使用。</a:t>
            </a:r>
          </a:p>
        </p:txBody>
      </p: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45BBAB77-13EB-2177-8B32-079DC2AF4AD6}"/>
              </a:ext>
            </a:extLst>
          </p:cNvPr>
          <p:cNvSpPr txBox="1"/>
          <p:nvPr/>
        </p:nvSpPr>
        <p:spPr>
          <a:xfrm>
            <a:off x="5077824" y="2760966"/>
            <a:ext cx="1182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(1)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公務員</a:t>
            </a:r>
          </a:p>
        </p:txBody>
      </p: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0C236A54-D708-9602-A0C6-57705CF6B769}"/>
              </a:ext>
            </a:extLst>
          </p:cNvPr>
          <p:cNvSpPr txBox="1"/>
          <p:nvPr/>
        </p:nvSpPr>
        <p:spPr>
          <a:xfrm>
            <a:off x="4562655" y="1224811"/>
            <a:ext cx="9966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(2)</a:t>
            </a:r>
            <a:r>
              <a:rPr lang="zh-TW" altLang="en-US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主管</a:t>
            </a:r>
          </a:p>
        </p:txBody>
      </p: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2B4B3334-2542-2820-88C3-D870460BF4BA}"/>
              </a:ext>
            </a:extLst>
          </p:cNvPr>
          <p:cNvSpPr txBox="1"/>
          <p:nvPr/>
        </p:nvSpPr>
        <p:spPr>
          <a:xfrm>
            <a:off x="8971964" y="4119478"/>
            <a:ext cx="991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(3)</a:t>
            </a:r>
            <a:r>
              <a:rPr lang="zh-TW" altLang="en-US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同事</a:t>
            </a:r>
          </a:p>
        </p:txBody>
      </p:sp>
      <p:sp>
        <p:nvSpPr>
          <p:cNvPr id="21" name="文字方塊 20">
            <a:extLst>
              <a:ext uri="{FF2B5EF4-FFF2-40B4-BE49-F238E27FC236}">
                <a16:creationId xmlns:a16="http://schemas.microsoft.com/office/drawing/2014/main" id="{53026464-5282-5C78-FCEC-6BEA6C0592D4}"/>
              </a:ext>
            </a:extLst>
          </p:cNvPr>
          <p:cNvSpPr txBox="1"/>
          <p:nvPr/>
        </p:nvSpPr>
        <p:spPr>
          <a:xfrm>
            <a:off x="2111172" y="3878253"/>
            <a:ext cx="13725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(4)</a:t>
            </a:r>
          </a:p>
          <a:p>
            <a:pPr algn="ctr"/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其他公務員</a:t>
            </a:r>
          </a:p>
        </p:txBody>
      </p:sp>
      <p:sp>
        <p:nvSpPr>
          <p:cNvPr id="22" name="文字方塊 21">
            <a:extLst>
              <a:ext uri="{FF2B5EF4-FFF2-40B4-BE49-F238E27FC236}">
                <a16:creationId xmlns:a16="http://schemas.microsoft.com/office/drawing/2014/main" id="{37DB0139-CBB6-B5EB-3ADC-332FB1EEA7C9}"/>
              </a:ext>
            </a:extLst>
          </p:cNvPr>
          <p:cNvSpPr txBox="1"/>
          <p:nvPr/>
        </p:nvSpPr>
        <p:spPr>
          <a:xfrm>
            <a:off x="5022661" y="5381683"/>
            <a:ext cx="21130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(5)</a:t>
            </a:r>
            <a:r>
              <a:rPr lang="zh-TW" altLang="en-US" b="1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民眾－士農工商</a:t>
            </a:r>
          </a:p>
        </p:txBody>
      </p:sp>
      <p:sp>
        <p:nvSpPr>
          <p:cNvPr id="23" name="矩形: 圓角 22">
            <a:extLst>
              <a:ext uri="{FF2B5EF4-FFF2-40B4-BE49-F238E27FC236}">
                <a16:creationId xmlns:a16="http://schemas.microsoft.com/office/drawing/2014/main" id="{9FDF4DC2-7CB0-71A1-FB25-FDF58EF519FE}"/>
              </a:ext>
            </a:extLst>
          </p:cNvPr>
          <p:cNvSpPr/>
          <p:nvPr/>
        </p:nvSpPr>
        <p:spPr>
          <a:xfrm>
            <a:off x="4308339" y="336589"/>
            <a:ext cx="6866414" cy="4729075"/>
          </a:xfrm>
          <a:prstGeom prst="round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4" name="文字方塊 23">
            <a:extLst>
              <a:ext uri="{FF2B5EF4-FFF2-40B4-BE49-F238E27FC236}">
                <a16:creationId xmlns:a16="http://schemas.microsoft.com/office/drawing/2014/main" id="{951C1213-CFDA-2113-5CBF-8D8E5F2C0425}"/>
              </a:ext>
            </a:extLst>
          </p:cNvPr>
          <p:cNvSpPr txBox="1"/>
          <p:nvPr/>
        </p:nvSpPr>
        <p:spPr>
          <a:xfrm>
            <a:off x="8331019" y="1204452"/>
            <a:ext cx="1969045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農田水利署</a:t>
            </a:r>
          </a:p>
        </p:txBody>
      </p:sp>
      <p:sp>
        <p:nvSpPr>
          <p:cNvPr id="25" name="矩形: 圓角 24">
            <a:extLst>
              <a:ext uri="{FF2B5EF4-FFF2-40B4-BE49-F238E27FC236}">
                <a16:creationId xmlns:a16="http://schemas.microsoft.com/office/drawing/2014/main" id="{B4113776-78AD-4370-1896-194D56C04CBC}"/>
              </a:ext>
            </a:extLst>
          </p:cNvPr>
          <p:cNvSpPr/>
          <p:nvPr/>
        </p:nvSpPr>
        <p:spPr>
          <a:xfrm>
            <a:off x="1111683" y="154213"/>
            <a:ext cx="10259414" cy="5063851"/>
          </a:xfrm>
          <a:prstGeom prst="roundRect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6" name="文字方塊 25">
            <a:extLst>
              <a:ext uri="{FF2B5EF4-FFF2-40B4-BE49-F238E27FC236}">
                <a16:creationId xmlns:a16="http://schemas.microsoft.com/office/drawing/2014/main" id="{8EDE8AEA-C7F9-BEEC-B866-9371B6E7746C}"/>
              </a:ext>
            </a:extLst>
          </p:cNvPr>
          <p:cNvSpPr txBox="1"/>
          <p:nvPr/>
        </p:nvSpPr>
        <p:spPr>
          <a:xfrm>
            <a:off x="2037305" y="1198119"/>
            <a:ext cx="1620739" cy="523220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行政機關</a:t>
            </a:r>
          </a:p>
        </p:txBody>
      </p:sp>
    </p:spTree>
    <p:extLst>
      <p:ext uri="{BB962C8B-B14F-4D97-AF65-F5344CB8AC3E}">
        <p14:creationId xmlns:p14="http://schemas.microsoft.com/office/powerpoint/2010/main" val="17028098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45</Words>
  <Application>Microsoft Office PowerPoint</Application>
  <PresentationFormat>寬螢幕</PresentationFormat>
  <Paragraphs>9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微軟正黑體</vt:lpstr>
      <vt:lpstr>Arial</vt:lpstr>
      <vt:lpstr>Calibri</vt:lpstr>
      <vt:lpstr>Calibri Light</vt:lpstr>
      <vt:lpstr>Office 佈景主題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良豪 陳</dc:creator>
  <cp:lastModifiedBy>林柏綸</cp:lastModifiedBy>
  <cp:revision>7</cp:revision>
  <dcterms:created xsi:type="dcterms:W3CDTF">2022-10-13T06:49:05Z</dcterms:created>
  <dcterms:modified xsi:type="dcterms:W3CDTF">2023-05-17T08:39:34Z</dcterms:modified>
</cp:coreProperties>
</file>